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2" r:id="rId3"/>
    <p:sldId id="273" r:id="rId4"/>
    <p:sldId id="274" r:id="rId5"/>
    <p:sldId id="268" r:id="rId6"/>
    <p:sldId id="269" r:id="rId7"/>
    <p:sldId id="270" r:id="rId8"/>
    <p:sldId id="271" r:id="rId9"/>
    <p:sldId id="275" r:id="rId10"/>
    <p:sldId id="276" r:id="rId11"/>
    <p:sldId id="277" r:id="rId12"/>
    <p:sldId id="278" r:id="rId13"/>
    <p:sldId id="257" r:id="rId14"/>
    <p:sldId id="258" r:id="rId15"/>
    <p:sldId id="261" r:id="rId16"/>
    <p:sldId id="264" r:id="rId17"/>
    <p:sldId id="260" r:id="rId18"/>
    <p:sldId id="262" r:id="rId19"/>
    <p:sldId id="263" r:id="rId20"/>
    <p:sldId id="265" r:id="rId21"/>
    <p:sldId id="266" r:id="rId22"/>
    <p:sldId id="267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298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709</Words>
  <Application>Microsoft Office PowerPoint</Application>
  <PresentationFormat>와이드스크린</PresentationFormat>
  <Paragraphs>177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210 수퍼사이즈 Black BOX</vt:lpstr>
      <vt:lpstr>210 옴니고딕 010</vt:lpstr>
      <vt:lpstr>210 옴니고딕 030</vt:lpstr>
      <vt:lpstr>210 옴니고딕 050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4</cp:revision>
  <dcterms:created xsi:type="dcterms:W3CDTF">2024-08-26T06:37:35Z</dcterms:created>
  <dcterms:modified xsi:type="dcterms:W3CDTF">2024-08-26T07:53:09Z</dcterms:modified>
</cp:coreProperties>
</file>